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6332A-5826-4384-AFDB-2E2B5E2E41A0}" v="14" dt="2021-03-11T16:13:21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3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 Juranko" userId="0744956e56503be7" providerId="LiveId" clId="{85D6332A-5826-4384-AFDB-2E2B5E2E41A0}"/>
    <pc:docChg chg="undo custSel mod addSld delSld modSld">
      <pc:chgData name="Toma Juranko" userId="0744956e56503be7" providerId="LiveId" clId="{85D6332A-5826-4384-AFDB-2E2B5E2E41A0}" dt="2021-03-11T16:14:09.474" v="173" actId="1076"/>
      <pc:docMkLst>
        <pc:docMk/>
      </pc:docMkLst>
      <pc:sldChg chg="addSp delSp modSp new del mod setBg setClrOvrMap">
        <pc:chgData name="Toma Juranko" userId="0744956e56503be7" providerId="LiveId" clId="{85D6332A-5826-4384-AFDB-2E2B5E2E41A0}" dt="2021-03-11T16:06:35.606" v="14" actId="47"/>
        <pc:sldMkLst>
          <pc:docMk/>
          <pc:sldMk cId="1439494810" sldId="256"/>
        </pc:sldMkLst>
        <pc:spChg chg="mod">
          <ac:chgData name="Toma Juranko" userId="0744956e56503be7" providerId="LiveId" clId="{85D6332A-5826-4384-AFDB-2E2B5E2E41A0}" dt="2021-03-11T16:06:28.560" v="12" actId="26606"/>
          <ac:spMkLst>
            <pc:docMk/>
            <pc:sldMk cId="1439494810" sldId="256"/>
            <ac:spMk id="2" creationId="{5393E070-F989-4D9C-A3D4-FED4BEE8258A}"/>
          </ac:spMkLst>
        </pc:spChg>
        <pc:spChg chg="mod">
          <ac:chgData name="Toma Juranko" userId="0744956e56503be7" providerId="LiveId" clId="{85D6332A-5826-4384-AFDB-2E2B5E2E41A0}" dt="2021-03-11T16:06:28.560" v="12" actId="26606"/>
          <ac:spMkLst>
            <pc:docMk/>
            <pc:sldMk cId="1439494810" sldId="256"/>
            <ac:spMk id="3" creationId="{5E2CC1AF-E8DA-4AEB-A51C-A929C6062902}"/>
          </ac:spMkLst>
        </pc:spChg>
        <pc:spChg chg="add del">
          <ac:chgData name="Toma Juranko" userId="0744956e56503be7" providerId="LiveId" clId="{85D6332A-5826-4384-AFDB-2E2B5E2E41A0}" dt="2021-03-11T16:06:16.334" v="5" actId="26606"/>
          <ac:spMkLst>
            <pc:docMk/>
            <pc:sldMk cId="1439494810" sldId="256"/>
            <ac:spMk id="10" creationId="{87CC2527-562A-4F69-B487-4371E5B243E7}"/>
          </ac:spMkLst>
        </pc:spChg>
        <pc:spChg chg="add del">
          <ac:chgData name="Toma Juranko" userId="0744956e56503be7" providerId="LiveId" clId="{85D6332A-5826-4384-AFDB-2E2B5E2E41A0}" dt="2021-03-11T16:06:19.326" v="7" actId="26606"/>
          <ac:spMkLst>
            <pc:docMk/>
            <pc:sldMk cId="1439494810" sldId="256"/>
            <ac:spMk id="14" creationId="{AF2F604E-43BE-4DC3-B983-E071523364F8}"/>
          </ac:spMkLst>
        </pc:spChg>
        <pc:spChg chg="add del">
          <ac:chgData name="Toma Juranko" userId="0744956e56503be7" providerId="LiveId" clId="{85D6332A-5826-4384-AFDB-2E2B5E2E41A0}" dt="2021-03-11T16:06:19.326" v="7" actId="26606"/>
          <ac:spMkLst>
            <pc:docMk/>
            <pc:sldMk cId="1439494810" sldId="256"/>
            <ac:spMk id="15" creationId="{E91DC736-0EF8-4F87-9146-EBF1D2EE4D3D}"/>
          </ac:spMkLst>
        </pc:spChg>
        <pc:spChg chg="add del">
          <ac:chgData name="Toma Juranko" userId="0744956e56503be7" providerId="LiveId" clId="{85D6332A-5826-4384-AFDB-2E2B5E2E41A0}" dt="2021-03-11T16:06:19.326" v="7" actId="26606"/>
          <ac:spMkLst>
            <pc:docMk/>
            <pc:sldMk cId="1439494810" sldId="256"/>
            <ac:spMk id="16" creationId="{08C9B587-E65E-4B52-B37C-ABEBB6E87928}"/>
          </ac:spMkLst>
        </pc:spChg>
        <pc:spChg chg="add del">
          <ac:chgData name="Toma Juranko" userId="0744956e56503be7" providerId="LiveId" clId="{85D6332A-5826-4384-AFDB-2E2B5E2E41A0}" dt="2021-03-11T16:06:19.326" v="7" actId="26606"/>
          <ac:spMkLst>
            <pc:docMk/>
            <pc:sldMk cId="1439494810" sldId="256"/>
            <ac:spMk id="17" creationId="{097CD68E-23E3-4007-8847-CD0944C4F7BE}"/>
          </ac:spMkLst>
        </pc:spChg>
        <pc:spChg chg="add del">
          <ac:chgData name="Toma Juranko" userId="0744956e56503be7" providerId="LiveId" clId="{85D6332A-5826-4384-AFDB-2E2B5E2E41A0}" dt="2021-03-11T16:06:21.623" v="9" actId="26606"/>
          <ac:spMkLst>
            <pc:docMk/>
            <pc:sldMk cId="1439494810" sldId="256"/>
            <ac:spMk id="19" creationId="{87CC2527-562A-4F69-B487-4371E5B243E7}"/>
          </ac:spMkLst>
        </pc:spChg>
        <pc:spChg chg="add del">
          <ac:chgData name="Toma Juranko" userId="0744956e56503be7" providerId="LiveId" clId="{85D6332A-5826-4384-AFDB-2E2B5E2E41A0}" dt="2021-03-11T16:06:28.553" v="11" actId="26606"/>
          <ac:spMkLst>
            <pc:docMk/>
            <pc:sldMk cId="1439494810" sldId="256"/>
            <ac:spMk id="22" creationId="{E49CC64F-7275-4E33-961B-0C5CDC439875}"/>
          </ac:spMkLst>
        </pc:spChg>
        <pc:spChg chg="add">
          <ac:chgData name="Toma Juranko" userId="0744956e56503be7" providerId="LiveId" clId="{85D6332A-5826-4384-AFDB-2E2B5E2E41A0}" dt="2021-03-11T16:06:28.560" v="12" actId="26606"/>
          <ac:spMkLst>
            <pc:docMk/>
            <pc:sldMk cId="1439494810" sldId="256"/>
            <ac:spMk id="24" creationId="{87CC2527-562A-4F69-B487-4371E5B243E7}"/>
          </ac:spMkLst>
        </pc:spChg>
        <pc:picChg chg="add mod ord">
          <ac:chgData name="Toma Juranko" userId="0744956e56503be7" providerId="LiveId" clId="{85D6332A-5826-4384-AFDB-2E2B5E2E41A0}" dt="2021-03-11T16:06:28.560" v="12" actId="26606"/>
          <ac:picMkLst>
            <pc:docMk/>
            <pc:sldMk cId="1439494810" sldId="256"/>
            <ac:picMk id="5" creationId="{916FF146-1097-4D05-9F57-2DEF4F7AA99F}"/>
          </ac:picMkLst>
        </pc:picChg>
        <pc:cxnChg chg="add del">
          <ac:chgData name="Toma Juranko" userId="0744956e56503be7" providerId="LiveId" clId="{85D6332A-5826-4384-AFDB-2E2B5E2E41A0}" dt="2021-03-11T16:06:16.334" v="5" actId="26606"/>
          <ac:cxnSpMkLst>
            <pc:docMk/>
            <pc:sldMk cId="1439494810" sldId="256"/>
            <ac:cxnSpMk id="12" creationId="{BCDAEC91-5BCE-4B55-9CC0-43EF94CB734B}"/>
          </ac:cxnSpMkLst>
        </pc:cxnChg>
        <pc:cxnChg chg="add del">
          <ac:chgData name="Toma Juranko" userId="0744956e56503be7" providerId="LiveId" clId="{85D6332A-5826-4384-AFDB-2E2B5E2E41A0}" dt="2021-03-11T16:06:21.623" v="9" actId="26606"/>
          <ac:cxnSpMkLst>
            <pc:docMk/>
            <pc:sldMk cId="1439494810" sldId="256"/>
            <ac:cxnSpMk id="20" creationId="{BCDAEC91-5BCE-4B55-9CC0-43EF94CB734B}"/>
          </ac:cxnSpMkLst>
        </pc:cxnChg>
        <pc:cxnChg chg="add">
          <ac:chgData name="Toma Juranko" userId="0744956e56503be7" providerId="LiveId" clId="{85D6332A-5826-4384-AFDB-2E2B5E2E41A0}" dt="2021-03-11T16:06:28.560" v="12" actId="26606"/>
          <ac:cxnSpMkLst>
            <pc:docMk/>
            <pc:sldMk cId="1439494810" sldId="256"/>
            <ac:cxnSpMk id="25" creationId="{BCDAEC91-5BCE-4B55-9CC0-43EF94CB734B}"/>
          </ac:cxnSpMkLst>
        </pc:cxnChg>
      </pc:sldChg>
      <pc:sldChg chg="addSp delSp modSp new mod setBg">
        <pc:chgData name="Toma Juranko" userId="0744956e56503be7" providerId="LiveId" clId="{85D6332A-5826-4384-AFDB-2E2B5E2E41A0}" dt="2021-03-11T16:07:40.202" v="27" actId="26606"/>
        <pc:sldMkLst>
          <pc:docMk/>
          <pc:sldMk cId="1963998749" sldId="256"/>
        </pc:sldMkLst>
        <pc:spChg chg="mod">
          <ac:chgData name="Toma Juranko" userId="0744956e56503be7" providerId="LiveId" clId="{85D6332A-5826-4384-AFDB-2E2B5E2E41A0}" dt="2021-03-11T16:07:40.202" v="27" actId="26606"/>
          <ac:spMkLst>
            <pc:docMk/>
            <pc:sldMk cId="1963998749" sldId="256"/>
            <ac:spMk id="2" creationId="{3D3E47F5-2161-4B3F-ACB9-D5EA4A45F577}"/>
          </ac:spMkLst>
        </pc:spChg>
        <pc:spChg chg="mod">
          <ac:chgData name="Toma Juranko" userId="0744956e56503be7" providerId="LiveId" clId="{85D6332A-5826-4384-AFDB-2E2B5E2E41A0}" dt="2021-03-11T16:07:40.202" v="27" actId="26606"/>
          <ac:spMkLst>
            <pc:docMk/>
            <pc:sldMk cId="1963998749" sldId="256"/>
            <ac:spMk id="3" creationId="{68009A11-BBBC-49CE-8335-D25423E20E81}"/>
          </ac:spMkLst>
        </pc:spChg>
        <pc:spChg chg="add del">
          <ac:chgData name="Toma Juranko" userId="0744956e56503be7" providerId="LiveId" clId="{85D6332A-5826-4384-AFDB-2E2B5E2E41A0}" dt="2021-03-11T16:07:40.195" v="26" actId="26606"/>
          <ac:spMkLst>
            <pc:docMk/>
            <pc:sldMk cId="1963998749" sldId="256"/>
            <ac:spMk id="10" creationId="{C475749F-F487-4EFB-ABC7-C1359590EB76}"/>
          </ac:spMkLst>
        </pc:spChg>
        <pc:spChg chg="add">
          <ac:chgData name="Toma Juranko" userId="0744956e56503be7" providerId="LiveId" clId="{85D6332A-5826-4384-AFDB-2E2B5E2E41A0}" dt="2021-03-11T16:07:40.202" v="27" actId="26606"/>
          <ac:spMkLst>
            <pc:docMk/>
            <pc:sldMk cId="1963998749" sldId="256"/>
            <ac:spMk id="13" creationId="{87CC2527-562A-4F69-B487-4371E5B243E7}"/>
          </ac:spMkLst>
        </pc:spChg>
        <pc:picChg chg="add mod ord">
          <ac:chgData name="Toma Juranko" userId="0744956e56503be7" providerId="LiveId" clId="{85D6332A-5826-4384-AFDB-2E2B5E2E41A0}" dt="2021-03-11T16:07:40.202" v="27" actId="26606"/>
          <ac:picMkLst>
            <pc:docMk/>
            <pc:sldMk cId="1963998749" sldId="256"/>
            <ac:picMk id="5" creationId="{D5DFB141-8AA2-40F6-92A4-AF1E0C0FAD27}"/>
          </ac:picMkLst>
        </pc:picChg>
        <pc:cxnChg chg="add">
          <ac:chgData name="Toma Juranko" userId="0744956e56503be7" providerId="LiveId" clId="{85D6332A-5826-4384-AFDB-2E2B5E2E41A0}" dt="2021-03-11T16:07:40.202" v="27" actId="26606"/>
          <ac:cxnSpMkLst>
            <pc:docMk/>
            <pc:sldMk cId="1963998749" sldId="256"/>
            <ac:cxnSpMk id="12" creationId="{BCDAEC91-5BCE-4B55-9CC0-43EF94CB734B}"/>
          </ac:cxnSpMkLst>
        </pc:cxnChg>
      </pc:sldChg>
      <pc:sldChg chg="addSp delSp modSp new mod setBg">
        <pc:chgData name="Toma Juranko" userId="0744956e56503be7" providerId="LiveId" clId="{85D6332A-5826-4384-AFDB-2E2B5E2E41A0}" dt="2021-03-11T16:08:50.497" v="44" actId="26606"/>
        <pc:sldMkLst>
          <pc:docMk/>
          <pc:sldMk cId="1598671036" sldId="257"/>
        </pc:sldMkLst>
        <pc:spChg chg="mod">
          <ac:chgData name="Toma Juranko" userId="0744956e56503be7" providerId="LiveId" clId="{85D6332A-5826-4384-AFDB-2E2B5E2E41A0}" dt="2021-03-11T16:08:50.497" v="44" actId="26606"/>
          <ac:spMkLst>
            <pc:docMk/>
            <pc:sldMk cId="1598671036" sldId="257"/>
            <ac:spMk id="2" creationId="{2950496B-FD26-49BC-93E2-CBD4D0EE32CC}"/>
          </ac:spMkLst>
        </pc:spChg>
        <pc:spChg chg="mod">
          <ac:chgData name="Toma Juranko" userId="0744956e56503be7" providerId="LiveId" clId="{85D6332A-5826-4384-AFDB-2E2B5E2E41A0}" dt="2021-03-11T16:08:50.497" v="44" actId="26606"/>
          <ac:spMkLst>
            <pc:docMk/>
            <pc:sldMk cId="1598671036" sldId="257"/>
            <ac:spMk id="3" creationId="{BD88ABD8-224F-4467-8F0D-0107D6F69481}"/>
          </ac:spMkLst>
        </pc:spChg>
        <pc:spChg chg="add">
          <ac:chgData name="Toma Juranko" userId="0744956e56503be7" providerId="LiveId" clId="{85D6332A-5826-4384-AFDB-2E2B5E2E41A0}" dt="2021-03-11T16:08:50.497" v="44" actId="26606"/>
          <ac:spMkLst>
            <pc:docMk/>
            <pc:sldMk cId="1598671036" sldId="257"/>
            <ac:spMk id="9" creationId="{C475749F-F487-4EFB-ABC7-C1359590EB76}"/>
          </ac:spMkLst>
        </pc:spChg>
        <pc:spChg chg="add del">
          <ac:chgData name="Toma Juranko" userId="0744956e56503be7" providerId="LiveId" clId="{85D6332A-5826-4384-AFDB-2E2B5E2E41A0}" dt="2021-03-11T16:08:26.583" v="37" actId="26606"/>
          <ac:spMkLst>
            <pc:docMk/>
            <pc:sldMk cId="1598671036" sldId="257"/>
            <ac:spMk id="10" creationId="{87CC2527-562A-4F69-B487-4371E5B243E7}"/>
          </ac:spMkLst>
        </pc:spChg>
        <pc:picChg chg="add del mod ord">
          <ac:chgData name="Toma Juranko" userId="0744956e56503be7" providerId="LiveId" clId="{85D6332A-5826-4384-AFDB-2E2B5E2E41A0}" dt="2021-03-11T16:08:34.655" v="40" actId="478"/>
          <ac:picMkLst>
            <pc:docMk/>
            <pc:sldMk cId="1598671036" sldId="257"/>
            <ac:picMk id="5" creationId="{3149D879-135F-4534-8277-3141E13CF4F6}"/>
          </ac:picMkLst>
        </pc:picChg>
        <pc:picChg chg="add mod">
          <ac:chgData name="Toma Juranko" userId="0744956e56503be7" providerId="LiveId" clId="{85D6332A-5826-4384-AFDB-2E2B5E2E41A0}" dt="2021-03-11T16:08:50.497" v="44" actId="26606"/>
          <ac:picMkLst>
            <pc:docMk/>
            <pc:sldMk cId="1598671036" sldId="257"/>
            <ac:picMk id="7" creationId="{BF07DA6D-E2E7-4697-988A-61ED0552816C}"/>
          </ac:picMkLst>
        </pc:picChg>
        <pc:cxnChg chg="add del">
          <ac:chgData name="Toma Juranko" userId="0744956e56503be7" providerId="LiveId" clId="{85D6332A-5826-4384-AFDB-2E2B5E2E41A0}" dt="2021-03-11T16:08:26.583" v="37" actId="26606"/>
          <ac:cxnSpMkLst>
            <pc:docMk/>
            <pc:sldMk cId="1598671036" sldId="257"/>
            <ac:cxnSpMk id="12" creationId="{BCDAEC91-5BCE-4B55-9CC0-43EF94CB734B}"/>
          </ac:cxnSpMkLst>
        </pc:cxnChg>
      </pc:sldChg>
      <pc:sldChg chg="addSp delSp modSp new del mod setBg">
        <pc:chgData name="Toma Juranko" userId="0744956e56503be7" providerId="LiveId" clId="{85D6332A-5826-4384-AFDB-2E2B5E2E41A0}" dt="2021-03-11T16:07:31.654" v="22" actId="47"/>
        <pc:sldMkLst>
          <pc:docMk/>
          <pc:sldMk cId="2649249175" sldId="257"/>
        </pc:sldMkLst>
        <pc:spChg chg="add del">
          <ac:chgData name="Toma Juranko" userId="0744956e56503be7" providerId="LiveId" clId="{85D6332A-5826-4384-AFDB-2E2B5E2E41A0}" dt="2021-03-11T16:07:29.479" v="21" actId="26606"/>
          <ac:spMkLst>
            <pc:docMk/>
            <pc:sldMk cId="2649249175" sldId="257"/>
            <ac:spMk id="2" creationId="{885BCAD1-86DD-4472-BEFB-8A89E3588FBE}"/>
          </ac:spMkLst>
        </pc:spChg>
        <pc:spChg chg="del">
          <ac:chgData name="Toma Juranko" userId="0744956e56503be7" providerId="LiveId" clId="{85D6332A-5826-4384-AFDB-2E2B5E2E41A0}" dt="2021-03-11T16:06:41.287" v="15"/>
          <ac:spMkLst>
            <pc:docMk/>
            <pc:sldMk cId="2649249175" sldId="257"/>
            <ac:spMk id="3" creationId="{CB71243F-1EA1-4F3D-8D5B-679585A6E56E}"/>
          </ac:spMkLst>
        </pc:spChg>
        <pc:spChg chg="add">
          <ac:chgData name="Toma Juranko" userId="0744956e56503be7" providerId="LiveId" clId="{85D6332A-5826-4384-AFDB-2E2B5E2E41A0}" dt="2021-03-11T16:07:29.479" v="21" actId="26606"/>
          <ac:spMkLst>
            <pc:docMk/>
            <pc:sldMk cId="2649249175" sldId="257"/>
            <ac:spMk id="9" creationId="{F3B1F321-545E-4C98-A47A-53891B9B995B}"/>
          </ac:spMkLst>
        </pc:spChg>
        <pc:spChg chg="add del">
          <ac:chgData name="Toma Juranko" userId="0744956e56503be7" providerId="LiveId" clId="{85D6332A-5826-4384-AFDB-2E2B5E2E41A0}" dt="2021-03-11T16:07:29.471" v="20" actId="26606"/>
          <ac:spMkLst>
            <pc:docMk/>
            <pc:sldMk cId="2649249175" sldId="257"/>
            <ac:spMk id="10" creationId="{42A4FC2C-047E-45A5-965D-8E1E3BF09BC6}"/>
          </ac:spMkLst>
        </pc:spChg>
        <pc:spChg chg="add">
          <ac:chgData name="Toma Juranko" userId="0744956e56503be7" providerId="LiveId" clId="{85D6332A-5826-4384-AFDB-2E2B5E2E41A0}" dt="2021-03-11T16:07:29.479" v="21" actId="26606"/>
          <ac:spMkLst>
            <pc:docMk/>
            <pc:sldMk cId="2649249175" sldId="257"/>
            <ac:spMk id="12" creationId="{3CD9DF72-87A3-404E-A828-84CBF11A8303}"/>
          </ac:spMkLst>
        </pc:spChg>
        <pc:spChg chg="add">
          <ac:chgData name="Toma Juranko" userId="0744956e56503be7" providerId="LiveId" clId="{85D6332A-5826-4384-AFDB-2E2B5E2E41A0}" dt="2021-03-11T16:07:29.479" v="21" actId="26606"/>
          <ac:spMkLst>
            <pc:docMk/>
            <pc:sldMk cId="2649249175" sldId="257"/>
            <ac:spMk id="13" creationId="{885BCAD1-86DD-4472-BEFB-8A89E3588FBE}"/>
          </ac:spMkLst>
        </pc:spChg>
        <pc:picChg chg="add mod">
          <ac:chgData name="Toma Juranko" userId="0744956e56503be7" providerId="LiveId" clId="{85D6332A-5826-4384-AFDB-2E2B5E2E41A0}" dt="2021-03-11T16:07:29.479" v="21" actId="26606"/>
          <ac:picMkLst>
            <pc:docMk/>
            <pc:sldMk cId="2649249175" sldId="257"/>
            <ac:picMk id="5" creationId="{14B19429-524F-4904-825B-F60AC3A4FDE0}"/>
          </ac:picMkLst>
        </pc:picChg>
        <pc:cxnChg chg="add">
          <ac:chgData name="Toma Juranko" userId="0744956e56503be7" providerId="LiveId" clId="{85D6332A-5826-4384-AFDB-2E2B5E2E41A0}" dt="2021-03-11T16:07:29.479" v="21" actId="26606"/>
          <ac:cxnSpMkLst>
            <pc:docMk/>
            <pc:sldMk cId="2649249175" sldId="257"/>
            <ac:cxnSpMk id="14" creationId="{20E3A342-4D61-4E3F-AF90-1AB42AEB96CC}"/>
          </ac:cxnSpMkLst>
        </pc:cxnChg>
      </pc:sldChg>
      <pc:sldChg chg="new del">
        <pc:chgData name="Toma Juranko" userId="0744956e56503be7" providerId="LiveId" clId="{85D6332A-5826-4384-AFDB-2E2B5E2E41A0}" dt="2021-03-11T16:08:07.044" v="29" actId="47"/>
        <pc:sldMkLst>
          <pc:docMk/>
          <pc:sldMk cId="3028303497" sldId="257"/>
        </pc:sldMkLst>
      </pc:sldChg>
      <pc:sldChg chg="addSp delSp modSp new mod setBg setClrOvrMap">
        <pc:chgData name="Toma Juranko" userId="0744956e56503be7" providerId="LiveId" clId="{85D6332A-5826-4384-AFDB-2E2B5E2E41A0}" dt="2021-03-11T16:09:51.251" v="95" actId="26606"/>
        <pc:sldMkLst>
          <pc:docMk/>
          <pc:sldMk cId="1305546229" sldId="258"/>
        </pc:sldMkLst>
        <pc:spChg chg="add del">
          <ac:chgData name="Toma Juranko" userId="0744956e56503be7" providerId="LiveId" clId="{85D6332A-5826-4384-AFDB-2E2B5E2E41A0}" dt="2021-03-11T16:09:51.251" v="95" actId="26606"/>
          <ac:spMkLst>
            <pc:docMk/>
            <pc:sldMk cId="1305546229" sldId="258"/>
            <ac:spMk id="2" creationId="{E36666F9-B208-4171-B775-9411B164D480}"/>
          </ac:spMkLst>
        </pc:spChg>
        <pc:spChg chg="del">
          <ac:chgData name="Toma Juranko" userId="0744956e56503be7" providerId="LiveId" clId="{85D6332A-5826-4384-AFDB-2E2B5E2E41A0}" dt="2021-03-11T16:09:09.462" v="46"/>
          <ac:spMkLst>
            <pc:docMk/>
            <pc:sldMk cId="1305546229" sldId="258"/>
            <ac:spMk id="3" creationId="{F123D7CB-5268-4A42-92A0-187C07843569}"/>
          </ac:spMkLst>
        </pc:spChg>
        <pc:spChg chg="add del">
          <ac:chgData name="Toma Juranko" userId="0744956e56503be7" providerId="LiveId" clId="{85D6332A-5826-4384-AFDB-2E2B5E2E41A0}" dt="2021-03-11T16:09:14.333" v="52" actId="26606"/>
          <ac:spMkLst>
            <pc:docMk/>
            <pc:sldMk cId="1305546229" sldId="258"/>
            <ac:spMk id="9" creationId="{3EFF9AF1-0C22-42DC-BD9C-B88E6DB8B42E}"/>
          </ac:spMkLst>
        </pc:spChg>
        <pc:spChg chg="add del">
          <ac:chgData name="Toma Juranko" userId="0744956e56503be7" providerId="LiveId" clId="{85D6332A-5826-4384-AFDB-2E2B5E2E41A0}" dt="2021-03-11T16:09:13.056" v="50" actId="26606"/>
          <ac:spMkLst>
            <pc:docMk/>
            <pc:sldMk cId="1305546229" sldId="258"/>
            <ac:spMk id="10" creationId="{92CC4BDB-5B81-4023-B967-7DF04BC13389}"/>
          </ac:spMkLst>
        </pc:spChg>
        <pc:spChg chg="add del">
          <ac:chgData name="Toma Juranko" userId="0744956e56503be7" providerId="LiveId" clId="{85D6332A-5826-4384-AFDB-2E2B5E2E41A0}" dt="2021-03-11T16:09:14.333" v="52" actId="26606"/>
          <ac:spMkLst>
            <pc:docMk/>
            <pc:sldMk cId="1305546229" sldId="258"/>
            <ac:spMk id="12" creationId="{1557A916-FDD1-44A1-A7A1-70009FD6BE46}"/>
          </ac:spMkLst>
        </pc:spChg>
        <pc:spChg chg="add del">
          <ac:chgData name="Toma Juranko" userId="0744956e56503be7" providerId="LiveId" clId="{85D6332A-5826-4384-AFDB-2E2B5E2E41A0}" dt="2021-03-11T16:09:14.333" v="52" actId="26606"/>
          <ac:spMkLst>
            <pc:docMk/>
            <pc:sldMk cId="1305546229" sldId="258"/>
            <ac:spMk id="13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15.403" v="54" actId="26606"/>
          <ac:spMkLst>
            <pc:docMk/>
            <pc:sldMk cId="1305546229" sldId="258"/>
            <ac:spMk id="15" creationId="{3CD9DF72-87A3-404E-A828-84CBF11A8303}"/>
          </ac:spMkLst>
        </pc:spChg>
        <pc:spChg chg="add del">
          <ac:chgData name="Toma Juranko" userId="0744956e56503be7" providerId="LiveId" clId="{85D6332A-5826-4384-AFDB-2E2B5E2E41A0}" dt="2021-03-11T16:09:15.403" v="54" actId="26606"/>
          <ac:spMkLst>
            <pc:docMk/>
            <pc:sldMk cId="1305546229" sldId="258"/>
            <ac:spMk id="16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15.403" v="54" actId="26606"/>
          <ac:spMkLst>
            <pc:docMk/>
            <pc:sldMk cId="1305546229" sldId="258"/>
            <ac:spMk id="17" creationId="{FE829B3F-F30B-4172-8808-8B20E2C802D7}"/>
          </ac:spMkLst>
        </pc:spChg>
        <pc:spChg chg="add del">
          <ac:chgData name="Toma Juranko" userId="0744956e56503be7" providerId="LiveId" clId="{85D6332A-5826-4384-AFDB-2E2B5E2E41A0}" dt="2021-03-11T16:09:44.134" v="78" actId="26606"/>
          <ac:spMkLst>
            <pc:docMk/>
            <pc:sldMk cId="1305546229" sldId="258"/>
            <ac:spMk id="18" creationId="{829A1E2C-5AC8-40FC-99E9-832069D39792}"/>
          </ac:spMkLst>
        </pc:spChg>
        <pc:spChg chg="add del">
          <ac:chgData name="Toma Juranko" userId="0744956e56503be7" providerId="LiveId" clId="{85D6332A-5826-4384-AFDB-2E2B5E2E41A0}" dt="2021-03-11T16:09:16.779" v="56" actId="26606"/>
          <ac:spMkLst>
            <pc:docMk/>
            <pc:sldMk cId="1305546229" sldId="258"/>
            <ac:spMk id="19" creationId="{5E8D2E83-FB3A-40E7-A9E5-7AB389D612B4}"/>
          </ac:spMkLst>
        </pc:spChg>
        <pc:spChg chg="add del">
          <ac:chgData name="Toma Juranko" userId="0744956e56503be7" providerId="LiveId" clId="{85D6332A-5826-4384-AFDB-2E2B5E2E41A0}" dt="2021-03-11T16:09:16.779" v="56" actId="26606"/>
          <ac:spMkLst>
            <pc:docMk/>
            <pc:sldMk cId="1305546229" sldId="258"/>
            <ac:spMk id="20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16.779" v="56" actId="26606"/>
          <ac:spMkLst>
            <pc:docMk/>
            <pc:sldMk cId="1305546229" sldId="258"/>
            <ac:spMk id="21" creationId="{3D8DDD33-A224-43E8-83CD-A4B65DC78D7E}"/>
          </ac:spMkLst>
        </pc:spChg>
        <pc:spChg chg="add del">
          <ac:chgData name="Toma Juranko" userId="0744956e56503be7" providerId="LiveId" clId="{85D6332A-5826-4384-AFDB-2E2B5E2E41A0}" dt="2021-03-11T16:09:22.474" v="58" actId="26606"/>
          <ac:spMkLst>
            <pc:docMk/>
            <pc:sldMk cId="1305546229" sldId="258"/>
            <ac:spMk id="23" creationId="{92CC4BDB-5B81-4023-B967-7DF04BC13389}"/>
          </ac:spMkLst>
        </pc:spChg>
        <pc:spChg chg="add del">
          <ac:chgData name="Toma Juranko" userId="0744956e56503be7" providerId="LiveId" clId="{85D6332A-5826-4384-AFDB-2E2B5E2E41A0}" dt="2021-03-11T16:09:27.388" v="60" actId="26606"/>
          <ac:spMkLst>
            <pc:docMk/>
            <pc:sldMk cId="1305546229" sldId="258"/>
            <ac:spMk id="25" creationId="{1557A916-FDD1-44A1-A7A1-70009FD6BE46}"/>
          </ac:spMkLst>
        </pc:spChg>
        <pc:spChg chg="add del">
          <ac:chgData name="Toma Juranko" userId="0744956e56503be7" providerId="LiveId" clId="{85D6332A-5826-4384-AFDB-2E2B5E2E41A0}" dt="2021-03-11T16:09:27.388" v="60" actId="26606"/>
          <ac:spMkLst>
            <pc:docMk/>
            <pc:sldMk cId="1305546229" sldId="258"/>
            <ac:spMk id="26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27.388" v="60" actId="26606"/>
          <ac:spMkLst>
            <pc:docMk/>
            <pc:sldMk cId="1305546229" sldId="258"/>
            <ac:spMk id="27" creationId="{3EFF9AF1-0C22-42DC-BD9C-B88E6DB8B42E}"/>
          </ac:spMkLst>
        </pc:spChg>
        <pc:spChg chg="add del">
          <ac:chgData name="Toma Juranko" userId="0744956e56503be7" providerId="LiveId" clId="{85D6332A-5826-4384-AFDB-2E2B5E2E41A0}" dt="2021-03-11T16:09:29.856" v="62" actId="26606"/>
          <ac:spMkLst>
            <pc:docMk/>
            <pc:sldMk cId="1305546229" sldId="258"/>
            <ac:spMk id="29" creationId="{3CD9DF72-87A3-404E-A828-84CBF11A8303}"/>
          </ac:spMkLst>
        </pc:spChg>
        <pc:spChg chg="add del">
          <ac:chgData name="Toma Juranko" userId="0744956e56503be7" providerId="LiveId" clId="{85D6332A-5826-4384-AFDB-2E2B5E2E41A0}" dt="2021-03-11T16:09:29.856" v="62" actId="26606"/>
          <ac:spMkLst>
            <pc:docMk/>
            <pc:sldMk cId="1305546229" sldId="258"/>
            <ac:spMk id="30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29.856" v="62" actId="26606"/>
          <ac:spMkLst>
            <pc:docMk/>
            <pc:sldMk cId="1305546229" sldId="258"/>
            <ac:spMk id="32" creationId="{FE829B3F-F30B-4172-8808-8B20E2C802D7}"/>
          </ac:spMkLst>
        </pc:spChg>
        <pc:spChg chg="add del">
          <ac:chgData name="Toma Juranko" userId="0744956e56503be7" providerId="LiveId" clId="{85D6332A-5826-4384-AFDB-2E2B5E2E41A0}" dt="2021-03-11T16:09:31.360" v="64" actId="26606"/>
          <ac:spMkLst>
            <pc:docMk/>
            <pc:sldMk cId="1305546229" sldId="258"/>
            <ac:spMk id="34" creationId="{5E8D2E83-FB3A-40E7-A9E5-7AB389D612B4}"/>
          </ac:spMkLst>
        </pc:spChg>
        <pc:spChg chg="add del">
          <ac:chgData name="Toma Juranko" userId="0744956e56503be7" providerId="LiveId" clId="{85D6332A-5826-4384-AFDB-2E2B5E2E41A0}" dt="2021-03-11T16:09:31.360" v="64" actId="26606"/>
          <ac:spMkLst>
            <pc:docMk/>
            <pc:sldMk cId="1305546229" sldId="258"/>
            <ac:spMk id="35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31.360" v="64" actId="26606"/>
          <ac:spMkLst>
            <pc:docMk/>
            <pc:sldMk cId="1305546229" sldId="258"/>
            <ac:spMk id="36" creationId="{3D8DDD33-A224-43E8-83CD-A4B65DC78D7E}"/>
          </ac:spMkLst>
        </pc:spChg>
        <pc:spChg chg="add del">
          <ac:chgData name="Toma Juranko" userId="0744956e56503be7" providerId="LiveId" clId="{85D6332A-5826-4384-AFDB-2E2B5E2E41A0}" dt="2021-03-11T16:09:35.673" v="66" actId="26606"/>
          <ac:spMkLst>
            <pc:docMk/>
            <pc:sldMk cId="1305546229" sldId="258"/>
            <ac:spMk id="38" creationId="{92CC4BDB-5B81-4023-B967-7DF04BC13389}"/>
          </ac:spMkLst>
        </pc:spChg>
        <pc:spChg chg="add del">
          <ac:chgData name="Toma Juranko" userId="0744956e56503be7" providerId="LiveId" clId="{85D6332A-5826-4384-AFDB-2E2B5E2E41A0}" dt="2021-03-11T16:09:37.118" v="68" actId="26606"/>
          <ac:spMkLst>
            <pc:docMk/>
            <pc:sldMk cId="1305546229" sldId="258"/>
            <ac:spMk id="40" creationId="{42A4FC2C-047E-45A5-965D-8E1E3BF09BC6}"/>
          </ac:spMkLst>
        </pc:spChg>
        <pc:spChg chg="add del">
          <ac:chgData name="Toma Juranko" userId="0744956e56503be7" providerId="LiveId" clId="{85D6332A-5826-4384-AFDB-2E2B5E2E41A0}" dt="2021-03-11T16:09:37.893" v="70" actId="26606"/>
          <ac:spMkLst>
            <pc:docMk/>
            <pc:sldMk cId="1305546229" sldId="258"/>
            <ac:spMk id="42" creationId="{F13C74B1-5B17-4795-BED0-7140497B445A}"/>
          </ac:spMkLst>
        </pc:spChg>
        <pc:spChg chg="add del">
          <ac:chgData name="Toma Juranko" userId="0744956e56503be7" providerId="LiveId" clId="{85D6332A-5826-4384-AFDB-2E2B5E2E41A0}" dt="2021-03-11T16:09:37.893" v="70" actId="26606"/>
          <ac:spMkLst>
            <pc:docMk/>
            <pc:sldMk cId="1305546229" sldId="258"/>
            <ac:spMk id="43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37.893" v="70" actId="26606"/>
          <ac:spMkLst>
            <pc:docMk/>
            <pc:sldMk cId="1305546229" sldId="258"/>
            <ac:spMk id="44" creationId="{D4974D33-8DC5-464E-8C6D-BE58F0669C17}"/>
          </ac:spMkLst>
        </pc:spChg>
        <pc:spChg chg="add del">
          <ac:chgData name="Toma Juranko" userId="0744956e56503be7" providerId="LiveId" clId="{85D6332A-5826-4384-AFDB-2E2B5E2E41A0}" dt="2021-03-11T16:09:37.893" v="70" actId="26606"/>
          <ac:spMkLst>
            <pc:docMk/>
            <pc:sldMk cId="1305546229" sldId="258"/>
            <ac:spMk id="45" creationId="{E5A4F0C4-8CA7-40B9-B2FB-8B835B3E9D31}"/>
          </ac:spMkLst>
        </pc:spChg>
        <pc:spChg chg="add del">
          <ac:chgData name="Toma Juranko" userId="0744956e56503be7" providerId="LiveId" clId="{85D6332A-5826-4384-AFDB-2E2B5E2E41A0}" dt="2021-03-11T16:09:39.878" v="72" actId="26606"/>
          <ac:spMkLst>
            <pc:docMk/>
            <pc:sldMk cId="1305546229" sldId="258"/>
            <ac:spMk id="47" creationId="{33CD251C-A887-4D2F-925B-FC097198538B}"/>
          </ac:spMkLst>
        </pc:spChg>
        <pc:spChg chg="add del">
          <ac:chgData name="Toma Juranko" userId="0744956e56503be7" providerId="LiveId" clId="{85D6332A-5826-4384-AFDB-2E2B5E2E41A0}" dt="2021-03-11T16:09:39.878" v="72" actId="26606"/>
          <ac:spMkLst>
            <pc:docMk/>
            <pc:sldMk cId="1305546229" sldId="258"/>
            <ac:spMk id="48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39.878" v="72" actId="26606"/>
          <ac:spMkLst>
            <pc:docMk/>
            <pc:sldMk cId="1305546229" sldId="258"/>
            <ac:spMk id="52" creationId="{C43BA7EA-424E-4852-AD1D-C2E16926FCED}"/>
          </ac:spMkLst>
        </pc:spChg>
        <pc:spChg chg="add del">
          <ac:chgData name="Toma Juranko" userId="0744956e56503be7" providerId="LiveId" clId="{85D6332A-5826-4384-AFDB-2E2B5E2E41A0}" dt="2021-03-11T16:09:40.239" v="74" actId="26606"/>
          <ac:spMkLst>
            <pc:docMk/>
            <pc:sldMk cId="1305546229" sldId="258"/>
            <ac:spMk id="54" creationId="{42A4FC2C-047E-45A5-965D-8E1E3BF09BC6}"/>
          </ac:spMkLst>
        </pc:spChg>
        <pc:spChg chg="add del">
          <ac:chgData name="Toma Juranko" userId="0744956e56503be7" providerId="LiveId" clId="{85D6332A-5826-4384-AFDB-2E2B5E2E41A0}" dt="2021-03-11T16:09:41.686" v="76" actId="26606"/>
          <ac:spMkLst>
            <pc:docMk/>
            <pc:sldMk cId="1305546229" sldId="258"/>
            <ac:spMk id="56" creationId="{F13C74B1-5B17-4795-BED0-7140497B445A}"/>
          </ac:spMkLst>
        </pc:spChg>
        <pc:spChg chg="add del">
          <ac:chgData name="Toma Juranko" userId="0744956e56503be7" providerId="LiveId" clId="{85D6332A-5826-4384-AFDB-2E2B5E2E41A0}" dt="2021-03-11T16:09:41.686" v="76" actId="26606"/>
          <ac:spMkLst>
            <pc:docMk/>
            <pc:sldMk cId="1305546229" sldId="258"/>
            <ac:spMk id="57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41.686" v="76" actId="26606"/>
          <ac:spMkLst>
            <pc:docMk/>
            <pc:sldMk cId="1305546229" sldId="258"/>
            <ac:spMk id="58" creationId="{D4974D33-8DC5-464E-8C6D-BE58F0669C17}"/>
          </ac:spMkLst>
        </pc:spChg>
        <pc:spChg chg="add del">
          <ac:chgData name="Toma Juranko" userId="0744956e56503be7" providerId="LiveId" clId="{85D6332A-5826-4384-AFDB-2E2B5E2E41A0}" dt="2021-03-11T16:09:41.686" v="76" actId="26606"/>
          <ac:spMkLst>
            <pc:docMk/>
            <pc:sldMk cId="1305546229" sldId="258"/>
            <ac:spMk id="59" creationId="{E5A4F0C4-8CA7-40B9-B2FB-8B835B3E9D31}"/>
          </ac:spMkLst>
        </pc:spChg>
        <pc:spChg chg="add del">
          <ac:chgData name="Toma Juranko" userId="0744956e56503be7" providerId="LiveId" clId="{85D6332A-5826-4384-AFDB-2E2B5E2E41A0}" dt="2021-03-11T16:09:44.134" v="78" actId="26606"/>
          <ac:spMkLst>
            <pc:docMk/>
            <pc:sldMk cId="1305546229" sldId="258"/>
            <ac:spMk id="61" creationId="{8181FC64-B306-4821-98E2-780662EFC486}"/>
          </ac:spMkLst>
        </pc:spChg>
        <pc:spChg chg="add del">
          <ac:chgData name="Toma Juranko" userId="0744956e56503be7" providerId="LiveId" clId="{85D6332A-5826-4384-AFDB-2E2B5E2E41A0}" dt="2021-03-11T16:09:44.134" v="78" actId="26606"/>
          <ac:spMkLst>
            <pc:docMk/>
            <pc:sldMk cId="1305546229" sldId="258"/>
            <ac:spMk id="62" creationId="{5871FC61-DD4E-47D4-81FD-8A7E7D12B371}"/>
          </ac:spMkLst>
        </pc:spChg>
        <pc:spChg chg="add del">
          <ac:chgData name="Toma Juranko" userId="0744956e56503be7" providerId="LiveId" clId="{85D6332A-5826-4384-AFDB-2E2B5E2E41A0}" dt="2021-03-11T16:09:44.134" v="78" actId="26606"/>
          <ac:spMkLst>
            <pc:docMk/>
            <pc:sldMk cId="1305546229" sldId="258"/>
            <ac:spMk id="63" creationId="{F9EC3F91-A75C-4F74-867E-E4C28C13546B}"/>
          </ac:spMkLst>
        </pc:spChg>
        <pc:spChg chg="add del">
          <ac:chgData name="Toma Juranko" userId="0744956e56503be7" providerId="LiveId" clId="{85D6332A-5826-4384-AFDB-2E2B5E2E41A0}" dt="2021-03-11T16:09:44.134" v="78" actId="26606"/>
          <ac:spMkLst>
            <pc:docMk/>
            <pc:sldMk cId="1305546229" sldId="258"/>
            <ac:spMk id="64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44.134" v="78" actId="26606"/>
          <ac:spMkLst>
            <pc:docMk/>
            <pc:sldMk cId="1305546229" sldId="258"/>
            <ac:spMk id="65" creationId="{461122BF-7D89-43C9-AC3F-3C716BEC5E94}"/>
          </ac:spMkLst>
        </pc:spChg>
        <pc:spChg chg="add del">
          <ac:chgData name="Toma Juranko" userId="0744956e56503be7" providerId="LiveId" clId="{85D6332A-5826-4384-AFDB-2E2B5E2E41A0}" dt="2021-03-11T16:09:44.650" v="80" actId="26606"/>
          <ac:spMkLst>
            <pc:docMk/>
            <pc:sldMk cId="1305546229" sldId="258"/>
            <ac:spMk id="67" creationId="{5E8D2E83-FB3A-40E7-A9E5-7AB389D612B4}"/>
          </ac:spMkLst>
        </pc:spChg>
        <pc:spChg chg="add del">
          <ac:chgData name="Toma Juranko" userId="0744956e56503be7" providerId="LiveId" clId="{85D6332A-5826-4384-AFDB-2E2B5E2E41A0}" dt="2021-03-11T16:09:44.650" v="80" actId="26606"/>
          <ac:spMkLst>
            <pc:docMk/>
            <pc:sldMk cId="1305546229" sldId="258"/>
            <ac:spMk id="68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44.650" v="80" actId="26606"/>
          <ac:spMkLst>
            <pc:docMk/>
            <pc:sldMk cId="1305546229" sldId="258"/>
            <ac:spMk id="69" creationId="{3D8DDD33-A224-43E8-83CD-A4B65DC78D7E}"/>
          </ac:spMkLst>
        </pc:spChg>
        <pc:spChg chg="add del">
          <ac:chgData name="Toma Juranko" userId="0744956e56503be7" providerId="LiveId" clId="{85D6332A-5826-4384-AFDB-2E2B5E2E41A0}" dt="2021-03-11T16:09:45.842" v="82" actId="26606"/>
          <ac:spMkLst>
            <pc:docMk/>
            <pc:sldMk cId="1305546229" sldId="258"/>
            <ac:spMk id="71" creationId="{3CD9DF72-87A3-404E-A828-84CBF11A8303}"/>
          </ac:spMkLst>
        </pc:spChg>
        <pc:spChg chg="add del">
          <ac:chgData name="Toma Juranko" userId="0744956e56503be7" providerId="LiveId" clId="{85D6332A-5826-4384-AFDB-2E2B5E2E41A0}" dt="2021-03-11T16:09:45.842" v="82" actId="26606"/>
          <ac:spMkLst>
            <pc:docMk/>
            <pc:sldMk cId="1305546229" sldId="258"/>
            <ac:spMk id="72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45.842" v="82" actId="26606"/>
          <ac:spMkLst>
            <pc:docMk/>
            <pc:sldMk cId="1305546229" sldId="258"/>
            <ac:spMk id="74" creationId="{FE829B3F-F30B-4172-8808-8B20E2C802D7}"/>
          </ac:spMkLst>
        </pc:spChg>
        <pc:spChg chg="add del">
          <ac:chgData name="Toma Juranko" userId="0744956e56503be7" providerId="LiveId" clId="{85D6332A-5826-4384-AFDB-2E2B5E2E41A0}" dt="2021-03-11T16:09:46.742" v="84" actId="26606"/>
          <ac:spMkLst>
            <pc:docMk/>
            <pc:sldMk cId="1305546229" sldId="258"/>
            <ac:spMk id="76" creationId="{1557A916-FDD1-44A1-A7A1-70009FD6BE46}"/>
          </ac:spMkLst>
        </pc:spChg>
        <pc:spChg chg="add del">
          <ac:chgData name="Toma Juranko" userId="0744956e56503be7" providerId="LiveId" clId="{85D6332A-5826-4384-AFDB-2E2B5E2E41A0}" dt="2021-03-11T16:09:46.742" v="84" actId="26606"/>
          <ac:spMkLst>
            <pc:docMk/>
            <pc:sldMk cId="1305546229" sldId="258"/>
            <ac:spMk id="77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46.742" v="84" actId="26606"/>
          <ac:spMkLst>
            <pc:docMk/>
            <pc:sldMk cId="1305546229" sldId="258"/>
            <ac:spMk id="78" creationId="{3EFF9AF1-0C22-42DC-BD9C-B88E6DB8B42E}"/>
          </ac:spMkLst>
        </pc:spChg>
        <pc:spChg chg="add del">
          <ac:chgData name="Toma Juranko" userId="0744956e56503be7" providerId="LiveId" clId="{85D6332A-5826-4384-AFDB-2E2B5E2E41A0}" dt="2021-03-11T16:09:47.082" v="86" actId="26606"/>
          <ac:spMkLst>
            <pc:docMk/>
            <pc:sldMk cId="1305546229" sldId="258"/>
            <ac:spMk id="80" creationId="{3CD9DF72-87A3-404E-A828-84CBF11A8303}"/>
          </ac:spMkLst>
        </pc:spChg>
        <pc:spChg chg="add del">
          <ac:chgData name="Toma Juranko" userId="0744956e56503be7" providerId="LiveId" clId="{85D6332A-5826-4384-AFDB-2E2B5E2E41A0}" dt="2021-03-11T16:09:47.082" v="86" actId="26606"/>
          <ac:spMkLst>
            <pc:docMk/>
            <pc:sldMk cId="1305546229" sldId="258"/>
            <ac:spMk id="81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47.082" v="86" actId="26606"/>
          <ac:spMkLst>
            <pc:docMk/>
            <pc:sldMk cId="1305546229" sldId="258"/>
            <ac:spMk id="83" creationId="{FE829B3F-F30B-4172-8808-8B20E2C802D7}"/>
          </ac:spMkLst>
        </pc:spChg>
        <pc:spChg chg="add del">
          <ac:chgData name="Toma Juranko" userId="0744956e56503be7" providerId="LiveId" clId="{85D6332A-5826-4384-AFDB-2E2B5E2E41A0}" dt="2021-03-11T16:09:47.920" v="88" actId="26606"/>
          <ac:spMkLst>
            <pc:docMk/>
            <pc:sldMk cId="1305546229" sldId="258"/>
            <ac:spMk id="85" creationId="{5E8D2E83-FB3A-40E7-A9E5-7AB389D612B4}"/>
          </ac:spMkLst>
        </pc:spChg>
        <pc:spChg chg="add del">
          <ac:chgData name="Toma Juranko" userId="0744956e56503be7" providerId="LiveId" clId="{85D6332A-5826-4384-AFDB-2E2B5E2E41A0}" dt="2021-03-11T16:09:47.920" v="88" actId="26606"/>
          <ac:spMkLst>
            <pc:docMk/>
            <pc:sldMk cId="1305546229" sldId="258"/>
            <ac:spMk id="86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47.920" v="88" actId="26606"/>
          <ac:spMkLst>
            <pc:docMk/>
            <pc:sldMk cId="1305546229" sldId="258"/>
            <ac:spMk id="87" creationId="{3D8DDD33-A224-43E8-83CD-A4B65DC78D7E}"/>
          </ac:spMkLst>
        </pc:spChg>
        <pc:spChg chg="add del">
          <ac:chgData name="Toma Juranko" userId="0744956e56503be7" providerId="LiveId" clId="{85D6332A-5826-4384-AFDB-2E2B5E2E41A0}" dt="2021-03-11T16:09:49.557" v="90" actId="26606"/>
          <ac:spMkLst>
            <pc:docMk/>
            <pc:sldMk cId="1305546229" sldId="258"/>
            <ac:spMk id="89" creationId="{42A4FC2C-047E-45A5-965D-8E1E3BF09BC6}"/>
          </ac:spMkLst>
        </pc:spChg>
        <pc:spChg chg="add del">
          <ac:chgData name="Toma Juranko" userId="0744956e56503be7" providerId="LiveId" clId="{85D6332A-5826-4384-AFDB-2E2B5E2E41A0}" dt="2021-03-11T16:09:50.452" v="92" actId="26606"/>
          <ac:spMkLst>
            <pc:docMk/>
            <pc:sldMk cId="1305546229" sldId="258"/>
            <ac:spMk id="91" creationId="{5E8D2E83-FB3A-40E7-A9E5-7AB389D612B4}"/>
          </ac:spMkLst>
        </pc:spChg>
        <pc:spChg chg="add del">
          <ac:chgData name="Toma Juranko" userId="0744956e56503be7" providerId="LiveId" clId="{85D6332A-5826-4384-AFDB-2E2B5E2E41A0}" dt="2021-03-11T16:09:50.452" v="92" actId="26606"/>
          <ac:spMkLst>
            <pc:docMk/>
            <pc:sldMk cId="1305546229" sldId="258"/>
            <ac:spMk id="92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50.452" v="92" actId="26606"/>
          <ac:spMkLst>
            <pc:docMk/>
            <pc:sldMk cId="1305546229" sldId="258"/>
            <ac:spMk id="93" creationId="{3D8DDD33-A224-43E8-83CD-A4B65DC78D7E}"/>
          </ac:spMkLst>
        </pc:spChg>
        <pc:spChg chg="add del">
          <ac:chgData name="Toma Juranko" userId="0744956e56503be7" providerId="LiveId" clId="{85D6332A-5826-4384-AFDB-2E2B5E2E41A0}" dt="2021-03-11T16:09:51.245" v="94" actId="26606"/>
          <ac:spMkLst>
            <pc:docMk/>
            <pc:sldMk cId="1305546229" sldId="258"/>
            <ac:spMk id="95" creationId="{3CD9DF72-87A3-404E-A828-84CBF11A8303}"/>
          </ac:spMkLst>
        </pc:spChg>
        <pc:spChg chg="add del">
          <ac:chgData name="Toma Juranko" userId="0744956e56503be7" providerId="LiveId" clId="{85D6332A-5826-4384-AFDB-2E2B5E2E41A0}" dt="2021-03-11T16:09:51.245" v="94" actId="26606"/>
          <ac:spMkLst>
            <pc:docMk/>
            <pc:sldMk cId="1305546229" sldId="258"/>
            <ac:spMk id="96" creationId="{E36666F9-B208-4171-B775-9411B164D480}"/>
          </ac:spMkLst>
        </pc:spChg>
        <pc:spChg chg="add del">
          <ac:chgData name="Toma Juranko" userId="0744956e56503be7" providerId="LiveId" clId="{85D6332A-5826-4384-AFDB-2E2B5E2E41A0}" dt="2021-03-11T16:09:51.245" v="94" actId="26606"/>
          <ac:spMkLst>
            <pc:docMk/>
            <pc:sldMk cId="1305546229" sldId="258"/>
            <ac:spMk id="98" creationId="{FE829B3F-F30B-4172-8808-8B20E2C802D7}"/>
          </ac:spMkLst>
        </pc:spChg>
        <pc:spChg chg="add">
          <ac:chgData name="Toma Juranko" userId="0744956e56503be7" providerId="LiveId" clId="{85D6332A-5826-4384-AFDB-2E2B5E2E41A0}" dt="2021-03-11T16:09:51.251" v="95" actId="26606"/>
          <ac:spMkLst>
            <pc:docMk/>
            <pc:sldMk cId="1305546229" sldId="258"/>
            <ac:spMk id="100" creationId="{92CC4BDB-5B81-4023-B967-7DF04BC13389}"/>
          </ac:spMkLst>
        </pc:spChg>
        <pc:grpChg chg="add del">
          <ac:chgData name="Toma Juranko" userId="0744956e56503be7" providerId="LiveId" clId="{85D6332A-5826-4384-AFDB-2E2B5E2E41A0}" dt="2021-03-11T16:09:39.878" v="72" actId="26606"/>
          <ac:grpSpMkLst>
            <pc:docMk/>
            <pc:sldMk cId="1305546229" sldId="258"/>
            <ac:grpSpMk id="49" creationId="{770AE191-D2EA-45C9-A44D-830C188F74CB}"/>
          </ac:grpSpMkLst>
        </pc:grpChg>
        <pc:picChg chg="add mod">
          <ac:chgData name="Toma Juranko" userId="0744956e56503be7" providerId="LiveId" clId="{85D6332A-5826-4384-AFDB-2E2B5E2E41A0}" dt="2021-03-11T16:09:51.251" v="95" actId="26606"/>
          <ac:picMkLst>
            <pc:docMk/>
            <pc:sldMk cId="1305546229" sldId="258"/>
            <ac:picMk id="5" creationId="{88E28A95-88B2-46E2-A343-D750F9FA3F7D}"/>
          </ac:picMkLst>
        </pc:picChg>
        <pc:cxnChg chg="add del">
          <ac:chgData name="Toma Juranko" userId="0744956e56503be7" providerId="LiveId" clId="{85D6332A-5826-4384-AFDB-2E2B5E2E41A0}" dt="2021-03-11T16:09:15.403" v="54" actId="26606"/>
          <ac:cxnSpMkLst>
            <pc:docMk/>
            <pc:sldMk cId="1305546229" sldId="258"/>
            <ac:cxnSpMk id="14" creationId="{20E3A342-4D61-4E3F-AF90-1AB42AEB96CC}"/>
          </ac:cxnSpMkLst>
        </pc:cxnChg>
        <pc:cxnChg chg="add del">
          <ac:chgData name="Toma Juranko" userId="0744956e56503be7" providerId="LiveId" clId="{85D6332A-5826-4384-AFDB-2E2B5E2E41A0}" dt="2021-03-11T16:09:29.856" v="62" actId="26606"/>
          <ac:cxnSpMkLst>
            <pc:docMk/>
            <pc:sldMk cId="1305546229" sldId="258"/>
            <ac:cxnSpMk id="31" creationId="{20E3A342-4D61-4E3F-AF90-1AB42AEB96CC}"/>
          </ac:cxnSpMkLst>
        </pc:cxnChg>
        <pc:cxnChg chg="add del">
          <ac:chgData name="Toma Juranko" userId="0744956e56503be7" providerId="LiveId" clId="{85D6332A-5826-4384-AFDB-2E2B5E2E41A0}" dt="2021-03-11T16:09:45.842" v="82" actId="26606"/>
          <ac:cxnSpMkLst>
            <pc:docMk/>
            <pc:sldMk cId="1305546229" sldId="258"/>
            <ac:cxnSpMk id="73" creationId="{20E3A342-4D61-4E3F-AF90-1AB42AEB96CC}"/>
          </ac:cxnSpMkLst>
        </pc:cxnChg>
        <pc:cxnChg chg="add del">
          <ac:chgData name="Toma Juranko" userId="0744956e56503be7" providerId="LiveId" clId="{85D6332A-5826-4384-AFDB-2E2B5E2E41A0}" dt="2021-03-11T16:09:47.082" v="86" actId="26606"/>
          <ac:cxnSpMkLst>
            <pc:docMk/>
            <pc:sldMk cId="1305546229" sldId="258"/>
            <ac:cxnSpMk id="82" creationId="{20E3A342-4D61-4E3F-AF90-1AB42AEB96CC}"/>
          </ac:cxnSpMkLst>
        </pc:cxnChg>
        <pc:cxnChg chg="add del">
          <ac:chgData name="Toma Juranko" userId="0744956e56503be7" providerId="LiveId" clId="{85D6332A-5826-4384-AFDB-2E2B5E2E41A0}" dt="2021-03-11T16:09:51.245" v="94" actId="26606"/>
          <ac:cxnSpMkLst>
            <pc:docMk/>
            <pc:sldMk cId="1305546229" sldId="258"/>
            <ac:cxnSpMk id="97" creationId="{20E3A342-4D61-4E3F-AF90-1AB42AEB96CC}"/>
          </ac:cxnSpMkLst>
        </pc:cxnChg>
      </pc:sldChg>
      <pc:sldChg chg="addSp modSp new mod setBg">
        <pc:chgData name="Toma Juranko" userId="0744956e56503be7" providerId="LiveId" clId="{85D6332A-5826-4384-AFDB-2E2B5E2E41A0}" dt="2021-03-11T16:10:04.197" v="100" actId="26606"/>
        <pc:sldMkLst>
          <pc:docMk/>
          <pc:sldMk cId="3790796353" sldId="259"/>
        </pc:sldMkLst>
        <pc:spChg chg="mod">
          <ac:chgData name="Toma Juranko" userId="0744956e56503be7" providerId="LiveId" clId="{85D6332A-5826-4384-AFDB-2E2B5E2E41A0}" dt="2021-03-11T16:10:04.197" v="100" actId="26606"/>
          <ac:spMkLst>
            <pc:docMk/>
            <pc:sldMk cId="3790796353" sldId="259"/>
            <ac:spMk id="2" creationId="{8F4EB0C2-8F5B-40A5-B156-9FAF4F53C52B}"/>
          </ac:spMkLst>
        </pc:spChg>
        <pc:spChg chg="mod">
          <ac:chgData name="Toma Juranko" userId="0744956e56503be7" providerId="LiveId" clId="{85D6332A-5826-4384-AFDB-2E2B5E2E41A0}" dt="2021-03-11T16:10:04.197" v="100" actId="26606"/>
          <ac:spMkLst>
            <pc:docMk/>
            <pc:sldMk cId="3790796353" sldId="259"/>
            <ac:spMk id="3" creationId="{AA947873-7209-4838-B9FB-62392AD67A80}"/>
          </ac:spMkLst>
        </pc:spChg>
        <pc:spChg chg="add">
          <ac:chgData name="Toma Juranko" userId="0744956e56503be7" providerId="LiveId" clId="{85D6332A-5826-4384-AFDB-2E2B5E2E41A0}" dt="2021-03-11T16:10:04.197" v="100" actId="26606"/>
          <ac:spMkLst>
            <pc:docMk/>
            <pc:sldMk cId="3790796353" sldId="259"/>
            <ac:spMk id="10" creationId="{87CC2527-562A-4F69-B487-4371E5B243E7}"/>
          </ac:spMkLst>
        </pc:spChg>
        <pc:picChg chg="add mod ord">
          <ac:chgData name="Toma Juranko" userId="0744956e56503be7" providerId="LiveId" clId="{85D6332A-5826-4384-AFDB-2E2B5E2E41A0}" dt="2021-03-11T16:10:04.197" v="100" actId="26606"/>
          <ac:picMkLst>
            <pc:docMk/>
            <pc:sldMk cId="3790796353" sldId="259"/>
            <ac:picMk id="5" creationId="{0F3E20B6-884C-4411-89B1-A66B7BDF125B}"/>
          </ac:picMkLst>
        </pc:picChg>
        <pc:cxnChg chg="add">
          <ac:chgData name="Toma Juranko" userId="0744956e56503be7" providerId="LiveId" clId="{85D6332A-5826-4384-AFDB-2E2B5E2E41A0}" dt="2021-03-11T16:10:04.197" v="100" actId="26606"/>
          <ac:cxnSpMkLst>
            <pc:docMk/>
            <pc:sldMk cId="3790796353" sldId="259"/>
            <ac:cxnSpMk id="12" creationId="{BCDAEC91-5BCE-4B55-9CC0-43EF94CB734B}"/>
          </ac:cxnSpMkLst>
        </pc:cxnChg>
      </pc:sldChg>
      <pc:sldChg chg="addSp delSp modSp new mod setBg setClrOvrMap">
        <pc:chgData name="Toma Juranko" userId="0744956e56503be7" providerId="LiveId" clId="{85D6332A-5826-4384-AFDB-2E2B5E2E41A0}" dt="2021-03-11T16:11:58.575" v="132" actId="27614"/>
        <pc:sldMkLst>
          <pc:docMk/>
          <pc:sldMk cId="1960286734" sldId="260"/>
        </pc:sldMkLst>
        <pc:spChg chg="mod">
          <ac:chgData name="Toma Juranko" userId="0744956e56503be7" providerId="LiveId" clId="{85D6332A-5826-4384-AFDB-2E2B5E2E41A0}" dt="2021-03-11T16:11:44.260" v="131" actId="26606"/>
          <ac:spMkLst>
            <pc:docMk/>
            <pc:sldMk cId="1960286734" sldId="260"/>
            <ac:spMk id="2" creationId="{501AE20B-A75F-423C-BDFC-598A0A9E1124}"/>
          </ac:spMkLst>
        </pc:spChg>
        <pc:spChg chg="mod">
          <ac:chgData name="Toma Juranko" userId="0744956e56503be7" providerId="LiveId" clId="{85D6332A-5826-4384-AFDB-2E2B5E2E41A0}" dt="2021-03-11T16:11:44.260" v="131" actId="26606"/>
          <ac:spMkLst>
            <pc:docMk/>
            <pc:sldMk cId="1960286734" sldId="260"/>
            <ac:spMk id="3" creationId="{40D5DA83-47DF-4C45-8E36-AD864A781060}"/>
          </ac:spMkLst>
        </pc:spChg>
        <pc:spChg chg="add del">
          <ac:chgData name="Toma Juranko" userId="0744956e56503be7" providerId="LiveId" clId="{85D6332A-5826-4384-AFDB-2E2B5E2E41A0}" dt="2021-03-11T16:11:32.902" v="126" actId="26606"/>
          <ac:spMkLst>
            <pc:docMk/>
            <pc:sldMk cId="1960286734" sldId="260"/>
            <ac:spMk id="10" creationId="{87CC2527-562A-4F69-B487-4371E5B243E7}"/>
          </ac:spMkLst>
        </pc:spChg>
        <pc:spChg chg="add del">
          <ac:chgData name="Toma Juranko" userId="0744956e56503be7" providerId="LiveId" clId="{85D6332A-5826-4384-AFDB-2E2B5E2E41A0}" dt="2021-03-11T16:11:36.073" v="128" actId="26606"/>
          <ac:spMkLst>
            <pc:docMk/>
            <pc:sldMk cId="1960286734" sldId="260"/>
            <ac:spMk id="14" creationId="{E49CC64F-7275-4E33-961B-0C5CDC439875}"/>
          </ac:spMkLst>
        </pc:spChg>
        <pc:spChg chg="add del">
          <ac:chgData name="Toma Juranko" userId="0744956e56503be7" providerId="LiveId" clId="{85D6332A-5826-4384-AFDB-2E2B5E2E41A0}" dt="2021-03-11T16:11:44.249" v="130" actId="26606"/>
          <ac:spMkLst>
            <pc:docMk/>
            <pc:sldMk cId="1960286734" sldId="260"/>
            <ac:spMk id="16" creationId="{08C9B587-E65E-4B52-B37C-ABEBB6E87928}"/>
          </ac:spMkLst>
        </pc:spChg>
        <pc:spChg chg="add del">
          <ac:chgData name="Toma Juranko" userId="0744956e56503be7" providerId="LiveId" clId="{85D6332A-5826-4384-AFDB-2E2B5E2E41A0}" dt="2021-03-11T16:11:44.249" v="130" actId="26606"/>
          <ac:spMkLst>
            <pc:docMk/>
            <pc:sldMk cId="1960286734" sldId="260"/>
            <ac:spMk id="17" creationId="{526E0BFB-CDF1-4990-8C11-AC849311E0A8}"/>
          </ac:spMkLst>
        </pc:spChg>
        <pc:spChg chg="add del">
          <ac:chgData name="Toma Juranko" userId="0744956e56503be7" providerId="LiveId" clId="{85D6332A-5826-4384-AFDB-2E2B5E2E41A0}" dt="2021-03-11T16:11:44.249" v="130" actId="26606"/>
          <ac:spMkLst>
            <pc:docMk/>
            <pc:sldMk cId="1960286734" sldId="260"/>
            <ac:spMk id="18" creationId="{6069A1F8-9BEB-4786-9694-FC48B2D75D21}"/>
          </ac:spMkLst>
        </pc:spChg>
        <pc:spChg chg="add del">
          <ac:chgData name="Toma Juranko" userId="0744956e56503be7" providerId="LiveId" clId="{85D6332A-5826-4384-AFDB-2E2B5E2E41A0}" dt="2021-03-11T16:11:44.249" v="130" actId="26606"/>
          <ac:spMkLst>
            <pc:docMk/>
            <pc:sldMk cId="1960286734" sldId="260"/>
            <ac:spMk id="19" creationId="{AF2F604E-43BE-4DC3-B983-E071523364F8}"/>
          </ac:spMkLst>
        </pc:spChg>
        <pc:spChg chg="add">
          <ac:chgData name="Toma Juranko" userId="0744956e56503be7" providerId="LiveId" clId="{85D6332A-5826-4384-AFDB-2E2B5E2E41A0}" dt="2021-03-11T16:11:44.260" v="131" actId="26606"/>
          <ac:spMkLst>
            <pc:docMk/>
            <pc:sldMk cId="1960286734" sldId="260"/>
            <ac:spMk id="21" creationId="{0BC9EFE1-D8CB-4668-9980-DB108327A794}"/>
          </ac:spMkLst>
        </pc:spChg>
        <pc:spChg chg="add">
          <ac:chgData name="Toma Juranko" userId="0744956e56503be7" providerId="LiveId" clId="{85D6332A-5826-4384-AFDB-2E2B5E2E41A0}" dt="2021-03-11T16:11:44.260" v="131" actId="26606"/>
          <ac:spMkLst>
            <pc:docMk/>
            <pc:sldMk cId="1960286734" sldId="260"/>
            <ac:spMk id="23" creationId="{77DA6D33-2D62-458C-BF5D-DBF612FD557E}"/>
          </ac:spMkLst>
        </pc:spChg>
        <pc:picChg chg="add mod ord">
          <ac:chgData name="Toma Juranko" userId="0744956e56503be7" providerId="LiveId" clId="{85D6332A-5826-4384-AFDB-2E2B5E2E41A0}" dt="2021-03-11T16:11:58.575" v="132" actId="27614"/>
          <ac:picMkLst>
            <pc:docMk/>
            <pc:sldMk cId="1960286734" sldId="260"/>
            <ac:picMk id="5" creationId="{9A72811A-E934-495B-9B23-2AA210FD5ED7}"/>
          </ac:picMkLst>
        </pc:picChg>
        <pc:picChg chg="add">
          <ac:chgData name="Toma Juranko" userId="0744956e56503be7" providerId="LiveId" clId="{85D6332A-5826-4384-AFDB-2E2B5E2E41A0}" dt="2021-03-11T16:11:44.260" v="131" actId="26606"/>
          <ac:picMkLst>
            <pc:docMk/>
            <pc:sldMk cId="1960286734" sldId="260"/>
            <ac:picMk id="22" creationId="{7CBAE1BD-B8E4-4029-8AA2-C77E4FED9864}"/>
          </ac:picMkLst>
        </pc:picChg>
        <pc:cxnChg chg="add del">
          <ac:chgData name="Toma Juranko" userId="0744956e56503be7" providerId="LiveId" clId="{85D6332A-5826-4384-AFDB-2E2B5E2E41A0}" dt="2021-03-11T16:11:32.902" v="126" actId="26606"/>
          <ac:cxnSpMkLst>
            <pc:docMk/>
            <pc:sldMk cId="1960286734" sldId="260"/>
            <ac:cxnSpMk id="12" creationId="{BCDAEC91-5BCE-4B55-9CC0-43EF94CB734B}"/>
          </ac:cxnSpMkLst>
        </pc:cxnChg>
      </pc:sldChg>
      <pc:sldChg chg="addSp delSp modSp new del mod setBg setClrOvrMap">
        <pc:chgData name="Toma Juranko" userId="0744956e56503be7" providerId="LiveId" clId="{85D6332A-5826-4384-AFDB-2E2B5E2E41A0}" dt="2021-03-11T16:11:20.023" v="120" actId="47"/>
        <pc:sldMkLst>
          <pc:docMk/>
          <pc:sldMk cId="4190188239" sldId="260"/>
        </pc:sldMkLst>
        <pc:spChg chg="mod">
          <ac:chgData name="Toma Juranko" userId="0744956e56503be7" providerId="LiveId" clId="{85D6332A-5826-4384-AFDB-2E2B5E2E41A0}" dt="2021-03-11T16:10:33.394" v="117" actId="26606"/>
          <ac:spMkLst>
            <pc:docMk/>
            <pc:sldMk cId="4190188239" sldId="260"/>
            <ac:spMk id="2" creationId="{B4B01367-D1EE-4F29-983A-E7A09803D1C0}"/>
          </ac:spMkLst>
        </pc:spChg>
        <pc:spChg chg="mod">
          <ac:chgData name="Toma Juranko" userId="0744956e56503be7" providerId="LiveId" clId="{85D6332A-5826-4384-AFDB-2E2B5E2E41A0}" dt="2021-03-11T16:10:33.394" v="117" actId="26606"/>
          <ac:spMkLst>
            <pc:docMk/>
            <pc:sldMk cId="4190188239" sldId="260"/>
            <ac:spMk id="3" creationId="{FA60A505-3117-4C36-A121-E9A78493A836}"/>
          </ac:spMkLst>
        </pc:spChg>
        <pc:spChg chg="add del">
          <ac:chgData name="Toma Juranko" userId="0744956e56503be7" providerId="LiveId" clId="{85D6332A-5826-4384-AFDB-2E2B5E2E41A0}" dt="2021-03-11T16:10:22.672" v="104" actId="26606"/>
          <ac:spMkLst>
            <pc:docMk/>
            <pc:sldMk cId="4190188239" sldId="260"/>
            <ac:spMk id="10" creationId="{87CC2527-562A-4F69-B487-4371E5B243E7}"/>
          </ac:spMkLst>
        </pc:spChg>
        <pc:spChg chg="add del">
          <ac:chgData name="Toma Juranko" userId="0744956e56503be7" providerId="LiveId" clId="{85D6332A-5826-4384-AFDB-2E2B5E2E41A0}" dt="2021-03-11T16:10:23.366" v="106" actId="26606"/>
          <ac:spMkLst>
            <pc:docMk/>
            <pc:sldMk cId="4190188239" sldId="260"/>
            <ac:spMk id="14" creationId="{71B2258F-86CA-4D4D-8270-BC05FCDEBFB3}"/>
          </ac:spMkLst>
        </pc:spChg>
        <pc:spChg chg="add del">
          <ac:chgData name="Toma Juranko" userId="0744956e56503be7" providerId="LiveId" clId="{85D6332A-5826-4384-AFDB-2E2B5E2E41A0}" dt="2021-03-11T16:10:25.480" v="108" actId="26606"/>
          <ac:spMkLst>
            <pc:docMk/>
            <pc:sldMk cId="4190188239" sldId="260"/>
            <ac:spMk id="16" creationId="{C1DD1A8A-57D5-4A81-AD04-532B043C5611}"/>
          </ac:spMkLst>
        </pc:spChg>
        <pc:spChg chg="add del">
          <ac:chgData name="Toma Juranko" userId="0744956e56503be7" providerId="LiveId" clId="{85D6332A-5826-4384-AFDB-2E2B5E2E41A0}" dt="2021-03-11T16:10:25.480" v="108" actId="26606"/>
          <ac:spMkLst>
            <pc:docMk/>
            <pc:sldMk cId="4190188239" sldId="260"/>
            <ac:spMk id="17" creationId="{007891EC-4501-44ED-A8C8-B11B6DB767AB}"/>
          </ac:spMkLst>
        </pc:spChg>
        <pc:spChg chg="add del">
          <ac:chgData name="Toma Juranko" userId="0744956e56503be7" providerId="LiveId" clId="{85D6332A-5826-4384-AFDB-2E2B5E2E41A0}" dt="2021-03-11T16:10:27.735" v="110" actId="26606"/>
          <ac:spMkLst>
            <pc:docMk/>
            <pc:sldMk cId="4190188239" sldId="260"/>
            <ac:spMk id="19" creationId="{E49CC64F-7275-4E33-961B-0C5CDC439875}"/>
          </ac:spMkLst>
        </pc:spChg>
        <pc:spChg chg="add del">
          <ac:chgData name="Toma Juranko" userId="0744956e56503be7" providerId="LiveId" clId="{85D6332A-5826-4384-AFDB-2E2B5E2E41A0}" dt="2021-03-11T16:10:29.047" v="112" actId="26606"/>
          <ac:spMkLst>
            <pc:docMk/>
            <pc:sldMk cId="4190188239" sldId="260"/>
            <ac:spMk id="21" creationId="{D9C3AAE7-6FFD-46F5-ADEF-683A7F84C0D0}"/>
          </ac:spMkLst>
        </pc:spChg>
        <pc:spChg chg="add del">
          <ac:chgData name="Toma Juranko" userId="0744956e56503be7" providerId="LiveId" clId="{85D6332A-5826-4384-AFDB-2E2B5E2E41A0}" dt="2021-03-11T16:10:31.366" v="114" actId="26606"/>
          <ac:spMkLst>
            <pc:docMk/>
            <pc:sldMk cId="4190188239" sldId="260"/>
            <ac:spMk id="23" creationId="{0496ACED-9F6B-4CC5-A927-FB932E0FA259}"/>
          </ac:spMkLst>
        </pc:spChg>
        <pc:spChg chg="add del">
          <ac:chgData name="Toma Juranko" userId="0744956e56503be7" providerId="LiveId" clId="{85D6332A-5826-4384-AFDB-2E2B5E2E41A0}" dt="2021-03-11T16:10:33.388" v="116" actId="26606"/>
          <ac:spMkLst>
            <pc:docMk/>
            <pc:sldMk cId="4190188239" sldId="260"/>
            <ac:spMk id="25" creationId="{78E81931-EC11-4433-BB7B-ED42BAA2441E}"/>
          </ac:spMkLst>
        </pc:spChg>
        <pc:spChg chg="add del">
          <ac:chgData name="Toma Juranko" userId="0744956e56503be7" providerId="LiveId" clId="{85D6332A-5826-4384-AFDB-2E2B5E2E41A0}" dt="2021-03-11T16:10:33.388" v="116" actId="26606"/>
          <ac:spMkLst>
            <pc:docMk/>
            <pc:sldMk cId="4190188239" sldId="260"/>
            <ac:spMk id="26" creationId="{F35BC353-549C-47DC-9732-7E6961372840}"/>
          </ac:spMkLst>
        </pc:spChg>
        <pc:spChg chg="add">
          <ac:chgData name="Toma Juranko" userId="0744956e56503be7" providerId="LiveId" clId="{85D6332A-5826-4384-AFDB-2E2B5E2E41A0}" dt="2021-03-11T16:10:33.394" v="117" actId="26606"/>
          <ac:spMkLst>
            <pc:docMk/>
            <pc:sldMk cId="4190188239" sldId="260"/>
            <ac:spMk id="28" creationId="{E49CC64F-7275-4E33-961B-0C5CDC439875}"/>
          </ac:spMkLst>
        </pc:spChg>
        <pc:picChg chg="add mod ord">
          <ac:chgData name="Toma Juranko" userId="0744956e56503be7" providerId="LiveId" clId="{85D6332A-5826-4384-AFDB-2E2B5E2E41A0}" dt="2021-03-11T16:10:41.868" v="119" actId="1076"/>
          <ac:picMkLst>
            <pc:docMk/>
            <pc:sldMk cId="4190188239" sldId="260"/>
            <ac:picMk id="5" creationId="{4F777BEF-AE09-4488-A9CE-5BD663A4FBF3}"/>
          </ac:picMkLst>
        </pc:picChg>
        <pc:cxnChg chg="add del">
          <ac:chgData name="Toma Juranko" userId="0744956e56503be7" providerId="LiveId" clId="{85D6332A-5826-4384-AFDB-2E2B5E2E41A0}" dt="2021-03-11T16:10:22.672" v="104" actId="26606"/>
          <ac:cxnSpMkLst>
            <pc:docMk/>
            <pc:sldMk cId="4190188239" sldId="260"/>
            <ac:cxnSpMk id="12" creationId="{BCDAEC91-5BCE-4B55-9CC0-43EF94CB734B}"/>
          </ac:cxnSpMkLst>
        </pc:cxnChg>
      </pc:sldChg>
      <pc:sldChg chg="addSp delSp modSp new mod">
        <pc:chgData name="Toma Juranko" userId="0744956e56503be7" providerId="LiveId" clId="{85D6332A-5826-4384-AFDB-2E2B5E2E41A0}" dt="2021-03-11T16:14:09.474" v="173" actId="1076"/>
        <pc:sldMkLst>
          <pc:docMk/>
          <pc:sldMk cId="3116120349" sldId="261"/>
        </pc:sldMkLst>
        <pc:spChg chg="del">
          <ac:chgData name="Toma Juranko" userId="0744956e56503be7" providerId="LiveId" clId="{85D6332A-5826-4384-AFDB-2E2B5E2E41A0}" dt="2021-03-11T16:12:08.591" v="134"/>
          <ac:spMkLst>
            <pc:docMk/>
            <pc:sldMk cId="3116120349" sldId="261"/>
            <ac:spMk id="3" creationId="{5C042AD0-1F9B-4EFA-8096-786578EB23BB}"/>
          </ac:spMkLst>
        </pc:spChg>
        <pc:picChg chg="add mod">
          <ac:chgData name="Toma Juranko" userId="0744956e56503be7" providerId="LiveId" clId="{85D6332A-5826-4384-AFDB-2E2B5E2E41A0}" dt="2021-03-11T16:12:12.383" v="138" actId="14100"/>
          <ac:picMkLst>
            <pc:docMk/>
            <pc:sldMk cId="3116120349" sldId="261"/>
            <ac:picMk id="5" creationId="{A11C86AA-8481-4745-971B-1D1B7B43AE60}"/>
          </ac:picMkLst>
        </pc:picChg>
        <pc:picChg chg="add mod">
          <ac:chgData name="Toma Juranko" userId="0744956e56503be7" providerId="LiveId" clId="{85D6332A-5826-4384-AFDB-2E2B5E2E41A0}" dt="2021-03-11T16:12:54.497" v="158" actId="1076"/>
          <ac:picMkLst>
            <pc:docMk/>
            <pc:sldMk cId="3116120349" sldId="261"/>
            <ac:picMk id="7" creationId="{3854976C-ED3C-4137-8D99-8CC85838131B}"/>
          </ac:picMkLst>
        </pc:picChg>
        <pc:picChg chg="add mod">
          <ac:chgData name="Toma Juranko" userId="0744956e56503be7" providerId="LiveId" clId="{85D6332A-5826-4384-AFDB-2E2B5E2E41A0}" dt="2021-03-11T16:14:04.462" v="172" actId="1076"/>
          <ac:picMkLst>
            <pc:docMk/>
            <pc:sldMk cId="3116120349" sldId="261"/>
            <ac:picMk id="9" creationId="{03DB5A84-22C2-49F5-91FC-06154E9B88B6}"/>
          </ac:picMkLst>
        </pc:picChg>
        <pc:picChg chg="add mod">
          <ac:chgData name="Toma Juranko" userId="0744956e56503be7" providerId="LiveId" clId="{85D6332A-5826-4384-AFDB-2E2B5E2E41A0}" dt="2021-03-11T16:14:09.474" v="173" actId="1076"/>
          <ac:picMkLst>
            <pc:docMk/>
            <pc:sldMk cId="3116120349" sldId="261"/>
            <ac:picMk id="11" creationId="{E37A374C-47D9-4422-B173-E5270FA2B051}"/>
          </ac:picMkLst>
        </pc:picChg>
        <pc:picChg chg="add mod">
          <ac:chgData name="Toma Juranko" userId="0744956e56503be7" providerId="LiveId" clId="{85D6332A-5826-4384-AFDB-2E2B5E2E41A0}" dt="2021-03-11T16:13:57.485" v="171" actId="1076"/>
          <ac:picMkLst>
            <pc:docMk/>
            <pc:sldMk cId="3116120349" sldId="261"/>
            <ac:picMk id="13" creationId="{51B9DFFC-6379-4D1F-8BB3-D5F5A3ECD4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4012E4-55B3-4ACD-AC62-61F3A306E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D5FEFD8-7389-46CA-9F62-8D9886529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9D71E1C-B916-4703-86DE-9A8D4D25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35E5-F74B-4A89-B55C-E17B2AE4E9FD}" type="datetimeFigureOut">
              <a:rPr lang="hr-HR" smtClean="0"/>
              <a:pPr/>
              <a:t>12.3.2021.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027DAF2-5613-44F8-8D3A-863E1120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A5537F6-6616-4BC9-8E6A-AF5B7818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8C76-3688-40EF-9D9E-AD99D140B5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313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CED1029-9E7B-4961-8B20-70781F9F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3AA6F82-5469-41F6-8E61-4E180FD1A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20C0697-AB87-427E-AE93-D9426348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35E5-F74B-4A89-B55C-E17B2AE4E9FD}" type="datetimeFigureOut">
              <a:rPr lang="hr-HR" smtClean="0"/>
              <a:pPr/>
              <a:t>12.3.2021.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A016BFC-71CA-4476-9B2C-EB19C8A8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5F95054-4FDD-4DB9-AAA9-898A6973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8C76-3688-40EF-9D9E-AD99D140B5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4595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D0F64B9E-43B1-4132-B208-73DF5CB53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DC6762B-73F2-473D-B834-DFAC7768C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9531442-F1E2-454A-8140-1E62644F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35E5-F74B-4A89-B55C-E17B2AE4E9FD}" type="datetimeFigureOut">
              <a:rPr lang="hr-HR" smtClean="0"/>
              <a:pPr/>
              <a:t>12.3.2021.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32E291C-05C2-4D7D-862C-8D7BBB11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F033216-AA44-4607-A91F-2797F495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8C76-3688-40EF-9D9E-AD99D140B5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955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5BD864-162B-4F77-85F6-48AE010C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4882192-D34F-4700-BD6A-01A07BE93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5E2243F-E925-4DF1-BDA3-F67F9566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35E5-F74B-4A89-B55C-E17B2AE4E9FD}" type="datetimeFigureOut">
              <a:rPr lang="hr-HR" smtClean="0"/>
              <a:pPr/>
              <a:t>12.3.2021.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172E289-E90F-4ADB-B3C2-DC535FEB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55091E7-2220-42B7-9B2C-4EA7B77A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8C76-3688-40EF-9D9E-AD99D140B5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163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D6E443-43E7-4A8B-9CBD-AF7F8E60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746E755-665C-419B-BAEF-0A13B2D12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2C74BC-859C-4BFE-975A-5A96FD49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35E5-F74B-4A89-B55C-E17B2AE4E9FD}" type="datetimeFigureOut">
              <a:rPr lang="hr-HR" smtClean="0"/>
              <a:pPr/>
              <a:t>12.3.2021.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87B5699-FBE8-42FD-A5E3-68E016FB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D4B9269-E2F8-44EE-BB85-A6928C54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8C76-3688-40EF-9D9E-AD99D140B5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845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2D1042-FE7D-4C5F-9A1A-E1BF6556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2D1C54-CC87-474D-95F9-D9F036601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1EE6D76-D4DB-4C06-AA6E-33F74BBC1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05BAC74-1BF5-49A3-B6F8-132D0001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35E5-F74B-4A89-B55C-E17B2AE4E9FD}" type="datetimeFigureOut">
              <a:rPr lang="hr-HR" smtClean="0"/>
              <a:pPr/>
              <a:t>12.3.2021.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21257BA-A71C-4146-989C-266DDB5E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42E7843-8C4D-4AF5-9BEC-9B02F525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8C76-3688-40EF-9D9E-AD99D140B5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148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2613D3-D6E3-4C4D-B06F-D7C18E55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ECDCF12-BC18-4A4A-AD2B-8635FA03B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8FAB031-1DEC-4F7C-91AC-C675332C5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88B56218-DEDA-485D-A473-08552148D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149BF6B1-0527-431B-931D-FDB75B5FD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F383EE78-7C59-4757-9168-F3F1522E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35E5-F74B-4A89-B55C-E17B2AE4E9FD}" type="datetimeFigureOut">
              <a:rPr lang="hr-HR" smtClean="0"/>
              <a:pPr/>
              <a:t>12.3.2021.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4B7910CF-A914-4AA3-8A07-C4A924A0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276FD62E-EB45-4C3D-BBD2-6F49672B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8C76-3688-40EF-9D9E-AD99D140B5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4644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75FBCF-21D4-4653-B834-427B60E2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C0D662C-7BCE-4EA3-B5FD-3AA1F79C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35E5-F74B-4A89-B55C-E17B2AE4E9FD}" type="datetimeFigureOut">
              <a:rPr lang="hr-HR" smtClean="0"/>
              <a:pPr/>
              <a:t>12.3.2021.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928BA906-DEDD-400A-AE55-066CD2B3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91BCD4F9-D72C-40B0-A336-449CBD29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8C76-3688-40EF-9D9E-AD99D140B5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5817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E176DD2-CC29-4B53-8BCF-B337BE0A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35E5-F74B-4A89-B55C-E17B2AE4E9FD}" type="datetimeFigureOut">
              <a:rPr lang="hr-HR" smtClean="0"/>
              <a:pPr/>
              <a:t>12.3.2021.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9C4156A-036D-4BF6-9143-1191F89F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538836A-CEDB-49F9-A690-781B65C2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8C76-3688-40EF-9D9E-AD99D140B5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748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F87514-4F92-4D60-A8F7-E34843CD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1E0597F-906F-4922-9C24-26D0E20D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C08D095-FD36-4C8E-B71D-897364225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0DC0549-1C69-4D94-96C6-BD5B6BAB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35E5-F74B-4A89-B55C-E17B2AE4E9FD}" type="datetimeFigureOut">
              <a:rPr lang="hr-HR" smtClean="0"/>
              <a:pPr/>
              <a:t>12.3.2021.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2CBBD6D-25AB-4C81-AB56-A0FFFF19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62B5CBF-E07C-4F8E-98EC-DAF2884B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8C76-3688-40EF-9D9E-AD99D140B5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459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DCE1CD7-84B1-4C01-B413-9D81BDB3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E859D3F3-81BE-4A3C-AC9B-0357D021A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A904488-9773-460D-A738-FC9F71326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20454A0-DFCB-41A9-BBB1-701F824B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35E5-F74B-4A89-B55C-E17B2AE4E9FD}" type="datetimeFigureOut">
              <a:rPr lang="hr-HR" smtClean="0"/>
              <a:pPr/>
              <a:t>12.3.2021.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59BD05C-CA7B-4C74-8F81-4E6165D3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96F8323-6012-4073-B9A5-06EA05DD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8C76-3688-40EF-9D9E-AD99D140B5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3011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1971F308-96FD-4457-9AC6-76B9D85A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727F7D4-3BCA-4C36-9EBF-CC40C9E1C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A0A854B-568A-41D7-BDB5-E086636CB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35E5-F74B-4A89-B55C-E17B2AE4E9FD}" type="datetimeFigureOut">
              <a:rPr lang="hr-HR" smtClean="0"/>
              <a:pPr/>
              <a:t>12.3.2021.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11D5BCE-D737-495D-9825-9E7C7520C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5E07D3D-8F21-49F1-99C7-772CFB80E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A8C76-3688-40EF-9D9E-AD99D140B5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5158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5DFB141-8AA2-40F6-92A4-AF1E0C0FAD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79" b="6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3E47F5-2161-4B3F-ACB9-D5EA4A45F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hr-HR" sz="40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8009A11-BBBC-49CE-8335-D25423E20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hr-HR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399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xmlns="" id="{C475749F-F487-4EFB-ABC7-C1359590E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50496B-FD26-49BC-93E2-CBD4D0EE3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0028" y="3376123"/>
            <a:ext cx="4515147" cy="1529232"/>
          </a:xfrm>
        </p:spPr>
        <p:txBody>
          <a:bodyPr>
            <a:normAutofit/>
          </a:bodyPr>
          <a:lstStyle/>
          <a:p>
            <a:pPr algn="r"/>
            <a:endParaRPr lang="hr-HR" sz="4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D88ABD8-224F-4467-8F0D-0107D6F69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9886" y="4905356"/>
            <a:ext cx="4165290" cy="617620"/>
          </a:xfrm>
        </p:spPr>
        <p:txBody>
          <a:bodyPr>
            <a:normAutofit/>
          </a:bodyPr>
          <a:lstStyle/>
          <a:p>
            <a:pPr algn="r"/>
            <a:endParaRPr lang="hr-HR"/>
          </a:p>
        </p:txBody>
      </p:sp>
      <p:pic>
        <p:nvPicPr>
          <p:cNvPr id="7" name="Slika 6" descr="Slika na kojoj se prikazuje na zatvorenom&#10;&#10;Opis je automatski generiran">
            <a:extLst>
              <a:ext uri="{FF2B5EF4-FFF2-40B4-BE49-F238E27FC236}">
                <a16:creationId xmlns:a16="http://schemas.microsoft.com/office/drawing/2014/main" xmlns="" id="{BF07DA6D-E2E7-4697-988A-61ED05528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6" r="-2" b="-2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59867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">
            <a:extLst>
              <a:ext uri="{FF2B5EF4-FFF2-40B4-BE49-F238E27FC236}">
                <a16:creationId xmlns:a16="http://schemas.microsoft.com/office/drawing/2014/main" xmlns="" id="{92CC4BDB-5B81-4023-B967-7DF04BC133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88E28A95-88B2-46E2-A343-D750F9FA3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20" r="-1" b="7343"/>
          <a:stretch/>
        </p:blipFill>
        <p:spPr>
          <a:xfrm>
            <a:off x="2" y="10"/>
            <a:ext cx="12191271" cy="6857989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30554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žuto, tamno&#10;&#10;Opis je automatski generiran">
            <a:extLst>
              <a:ext uri="{FF2B5EF4-FFF2-40B4-BE49-F238E27FC236}">
                <a16:creationId xmlns:a16="http://schemas.microsoft.com/office/drawing/2014/main" xmlns="" id="{0F3E20B6-884C-4411-89B1-A66B7BDF12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868" b="58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4EB0C2-8F5B-40A5-B156-9FAF4F53C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hr-HR" sz="40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A947873-7209-4838-B9FB-62392AD67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hr-HR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079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1AE20B-A75F-423C-BDFC-598A0A9E1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17" y="2770632"/>
            <a:ext cx="4672584" cy="2101070"/>
          </a:xfrm>
        </p:spPr>
        <p:txBody>
          <a:bodyPr anchor="t">
            <a:normAutofit/>
          </a:bodyPr>
          <a:lstStyle/>
          <a:p>
            <a:pPr algn="l"/>
            <a:endParaRPr lang="hr-HR" sz="4400">
              <a:solidFill>
                <a:srgbClr val="00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0D5DA83-47DF-4C45-8E36-AD864A781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22" y="1938528"/>
            <a:ext cx="4672280" cy="838831"/>
          </a:xfrm>
        </p:spPr>
        <p:txBody>
          <a:bodyPr anchor="b">
            <a:normAutofit/>
          </a:bodyPr>
          <a:lstStyle/>
          <a:p>
            <a:pPr algn="l"/>
            <a:endParaRPr lang="hr-HR" sz="1800">
              <a:solidFill>
                <a:srgbClr val="000000"/>
              </a:solidFill>
            </a:endParaRPr>
          </a:p>
        </p:txBody>
      </p:sp>
      <p:sp>
        <p:nvSpPr>
          <p:cNvPr id="23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crno&#10;&#10;Opis je automatski generiran">
            <a:extLst>
              <a:ext uri="{FF2B5EF4-FFF2-40B4-BE49-F238E27FC236}">
                <a16:creationId xmlns:a16="http://schemas.microsoft.com/office/drawing/2014/main" xmlns="" id="{9A72811A-E934-495B-9B23-2AA210FD5E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02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96028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AEFB0F-7295-4CEF-BA2E-10B5ED40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crno&#10;&#10;Opis je automatski generiran">
            <a:extLst>
              <a:ext uri="{FF2B5EF4-FFF2-40B4-BE49-F238E27FC236}">
                <a16:creationId xmlns:a16="http://schemas.microsoft.com/office/drawing/2014/main" xmlns="" id="{A11C86AA-8481-4745-971B-1D1B7B43A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908570" cy="2908570"/>
          </a:xfrm>
        </p:spPr>
      </p:pic>
      <p:pic>
        <p:nvPicPr>
          <p:cNvPr id="7" name="Slika 6" descr="Slika na kojoj se prikazuje tekst, žuto, tamno&#10;&#10;Opis je automatski generiran">
            <a:extLst>
              <a:ext uri="{FF2B5EF4-FFF2-40B4-BE49-F238E27FC236}">
                <a16:creationId xmlns:a16="http://schemas.microsoft.com/office/drawing/2014/main" xmlns="" id="{3854976C-ED3C-4137-8D99-8CC858381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2063" y="0"/>
            <a:ext cx="2908569" cy="2908569"/>
          </a:xfrm>
          <a:prstGeom prst="rect">
            <a:avLst/>
          </a:prstGeom>
        </p:spPr>
      </p:pic>
      <p:pic>
        <p:nvPicPr>
          <p:cNvPr id="9" name="Slika 8" descr="Slika na kojoj se prikazuje tekst, objekt na otvorenom&#10;&#10;Opis je automatski generiran">
            <a:extLst>
              <a:ext uri="{FF2B5EF4-FFF2-40B4-BE49-F238E27FC236}">
                <a16:creationId xmlns:a16="http://schemas.microsoft.com/office/drawing/2014/main" xmlns="" id="{03DB5A84-22C2-49F5-91FC-06154E9B8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632" y="3273694"/>
            <a:ext cx="3647875" cy="2911005"/>
          </a:xfrm>
          <a:prstGeom prst="rect">
            <a:avLst/>
          </a:prstGeom>
        </p:spPr>
      </p:pic>
      <p:pic>
        <p:nvPicPr>
          <p:cNvPr id="11" name="Slika 10" descr="Slika na kojoj se prikazuje na zatvorenom&#10;&#10;Opis je automatski generiran">
            <a:extLst>
              <a:ext uri="{FF2B5EF4-FFF2-40B4-BE49-F238E27FC236}">
                <a16:creationId xmlns:a16="http://schemas.microsoft.com/office/drawing/2014/main" xmlns="" id="{E37A374C-47D9-4422-B173-E5270FA2B0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88" y="3273694"/>
            <a:ext cx="3647875" cy="291100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51B9DFFC-6379-4D1F-8BB3-D5F5A3ECD4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4526" y="0"/>
            <a:ext cx="2908569" cy="29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120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Prilagođeno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Toma</dc:creator>
  <cp:lastModifiedBy>Administrator</cp:lastModifiedBy>
  <cp:revision>1</cp:revision>
  <dcterms:created xsi:type="dcterms:W3CDTF">2021-03-11T16:11:44Z</dcterms:created>
  <dcterms:modified xsi:type="dcterms:W3CDTF">2021-03-12T14:45:33Z</dcterms:modified>
</cp:coreProperties>
</file>